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Relationship Id="rId10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e39489dd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e39489dd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artsupplywarehouse.com/" TargetMode="External"/><Relationship Id="rId22" Type="http://schemas.openxmlformats.org/officeDocument/2006/relationships/hyperlink" Target="https://kleki.com/" TargetMode="External"/><Relationship Id="rId21" Type="http://schemas.openxmlformats.org/officeDocument/2006/relationships/image" Target="../media/image7.png"/><Relationship Id="rId24" Type="http://schemas.openxmlformats.org/officeDocument/2006/relationships/image" Target="../media/image9.png"/><Relationship Id="rId23" Type="http://schemas.openxmlformats.org/officeDocument/2006/relationships/hyperlink" Target="https://theinspirationgrid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8.jpg"/><Relationship Id="rId9" Type="http://schemas.openxmlformats.org/officeDocument/2006/relationships/image" Target="../media/image4.png"/><Relationship Id="rId26" Type="http://schemas.openxmlformats.org/officeDocument/2006/relationships/hyperlink" Target="https://www.youtube.com/watch?v=upY2z9fMfVw&amp;t=275s" TargetMode="External"/><Relationship Id="rId25" Type="http://schemas.openxmlformats.org/officeDocument/2006/relationships/image" Target="../media/image3.png"/><Relationship Id="rId28" Type="http://schemas.openxmlformats.org/officeDocument/2006/relationships/hyperlink" Target="https://www.youtube.com/watch?v=6qkZLUxmUpU" TargetMode="External"/><Relationship Id="rId27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29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5.png"/><Relationship Id="rId30" Type="http://schemas.openxmlformats.org/officeDocument/2006/relationships/hyperlink" Target="https://www.youtube.com/watch?v=PDmyJiVkF94&amp;t=147s" TargetMode="External"/><Relationship Id="rId11" Type="http://schemas.openxmlformats.org/officeDocument/2006/relationships/image" Target="../media/image15.jpg"/><Relationship Id="rId10" Type="http://schemas.openxmlformats.org/officeDocument/2006/relationships/image" Target="../media/image14.jpg"/><Relationship Id="rId13" Type="http://schemas.openxmlformats.org/officeDocument/2006/relationships/hyperlink" Target="https://kasaundra22.weebly.com/" TargetMode="External"/><Relationship Id="rId12" Type="http://schemas.openxmlformats.org/officeDocument/2006/relationships/image" Target="../media/image19.png"/><Relationship Id="rId15" Type="http://schemas.openxmlformats.org/officeDocument/2006/relationships/hyperlink" Target="https://www.youtube.com/watch?v=CjiKlLE3NuI" TargetMode="External"/><Relationship Id="rId14" Type="http://schemas.openxmlformats.org/officeDocument/2006/relationships/hyperlink" Target="https://www.youtube.com/watch?v=qEzWqUhnbVA&amp;list=PLs7VmlpmYryHKiq3AS08wuT6qd-yDcQG5&amp;index=28" TargetMode="External"/><Relationship Id="rId17" Type="http://schemas.openxmlformats.org/officeDocument/2006/relationships/image" Target="../media/image8.png"/><Relationship Id="rId16" Type="http://schemas.openxmlformats.org/officeDocument/2006/relationships/hyperlink" Target="https://www.youtube.com/watch?v=SLfH9yOGs3o" TargetMode="External"/><Relationship Id="rId19" Type="http://schemas.openxmlformats.org/officeDocument/2006/relationships/image" Target="../media/image1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4450" y="134275"/>
            <a:ext cx="4395200" cy="268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638100"/>
            <a:ext cx="2822225" cy="282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5050" y="2995750"/>
            <a:ext cx="2822224" cy="21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7">
            <a:alphaModFix/>
          </a:blip>
          <a:srcRect b="16026" l="0" r="0" t="51358"/>
          <a:stretch/>
        </p:blipFill>
        <p:spPr>
          <a:xfrm>
            <a:off x="7172513" y="926112"/>
            <a:ext cx="1787276" cy="6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0" l="0" r="0" t="48641"/>
          <a:stretch/>
        </p:blipFill>
        <p:spPr>
          <a:xfrm>
            <a:off x="6899513" y="1569050"/>
            <a:ext cx="2333299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22225" y="3134725"/>
            <a:ext cx="1395000" cy="13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9">
            <a:alphaModFix/>
          </a:blip>
          <a:srcRect b="0" l="919" r="6204" t="7037"/>
          <a:stretch/>
        </p:blipFill>
        <p:spPr>
          <a:xfrm>
            <a:off x="3665813" y="2128600"/>
            <a:ext cx="2945100" cy="29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7576" y="174050"/>
            <a:ext cx="939299" cy="13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38614" y="361900"/>
            <a:ext cx="969979" cy="13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9800" y="2284225"/>
            <a:ext cx="1351250" cy="13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461425" y="2415625"/>
            <a:ext cx="1068000" cy="71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461425" y="2519125"/>
            <a:ext cx="106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3"/>
              </a:rPr>
              <a:t>Weebly Website</a:t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7215375" y="1329550"/>
            <a:ext cx="1687675" cy="455100"/>
          </a:xfrm>
          <a:prstGeom prst="flowChartPunched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4"/>
              </a:rPr>
              <a:t>Gothic Horror</a:t>
            </a:r>
            <a:endParaRPr sz="800"/>
          </a:p>
        </p:txBody>
      </p:sp>
      <p:sp>
        <p:nvSpPr>
          <p:cNvPr id="67" name="Google Shape;67;p13"/>
          <p:cNvSpPr txBox="1"/>
          <p:nvPr/>
        </p:nvSpPr>
        <p:spPr>
          <a:xfrm>
            <a:off x="2985850" y="281050"/>
            <a:ext cx="3541800" cy="7080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Welcome to KaSaundra’s virtual classroom!!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621675" y="1062925"/>
            <a:ext cx="233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Links to my favorite sites: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6999650" y="3466300"/>
            <a:ext cx="969900" cy="5241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5"/>
              </a:rPr>
              <a:t>Character Design</a:t>
            </a:r>
            <a:endParaRPr sz="1200"/>
          </a:p>
        </p:txBody>
      </p:sp>
      <p:sp>
        <p:nvSpPr>
          <p:cNvPr id="70" name="Google Shape;70;p13"/>
          <p:cNvSpPr/>
          <p:nvPr/>
        </p:nvSpPr>
        <p:spPr>
          <a:xfrm>
            <a:off x="7336025" y="4210300"/>
            <a:ext cx="1068000" cy="5241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6"/>
              </a:rPr>
              <a:t>Find your art style </a:t>
            </a:r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17">
            <a:alphaModFix/>
          </a:blip>
          <a:srcRect b="4029" l="50849" r="3962" t="24147"/>
          <a:stretch/>
        </p:blipFill>
        <p:spPr>
          <a:xfrm>
            <a:off x="8135061" y="3466300"/>
            <a:ext cx="488414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18">
            <a:alphaModFix/>
          </a:blip>
          <a:srcRect b="0" l="14612" r="12723" t="6305"/>
          <a:stretch/>
        </p:blipFill>
        <p:spPr>
          <a:xfrm>
            <a:off x="1882187" y="1918097"/>
            <a:ext cx="665862" cy="146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815425" y="1410450"/>
            <a:ext cx="806250" cy="8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684550" y="2128600"/>
            <a:ext cx="106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 Supply Warehouse</a:t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174926" y="1452925"/>
            <a:ext cx="806250" cy="8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4216497" y="2197750"/>
            <a:ext cx="711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5"/>
                </a:solidFill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Kleki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3"/>
          <p:cNvSpPr txBox="1"/>
          <p:nvPr/>
        </p:nvSpPr>
        <p:spPr>
          <a:xfrm flipH="1">
            <a:off x="5960225" y="2113150"/>
            <a:ext cx="93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accent5"/>
                </a:solidFill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Inspiration Grid</a:t>
            </a: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960225" y="1410450"/>
            <a:ext cx="806250" cy="8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479887" y="447331"/>
            <a:ext cx="1172556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7195509" y="185200"/>
            <a:ext cx="178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5"/>
                </a:solidFill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Disney Study Lofi</a:t>
            </a:r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8174022" y="2618132"/>
            <a:ext cx="969976" cy="7586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7933050" y="2216700"/>
            <a:ext cx="12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Draw Faces</a:t>
            </a:r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29">
            <a:alphaModFix/>
          </a:blip>
          <a:srcRect b="5100" l="18191" r="28303" t="6191"/>
          <a:stretch/>
        </p:blipFill>
        <p:spPr>
          <a:xfrm>
            <a:off x="7024075" y="2367972"/>
            <a:ext cx="939300" cy="87842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/>
        </p:nvSpPr>
        <p:spPr>
          <a:xfrm>
            <a:off x="6527650" y="2951900"/>
            <a:ext cx="168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Figure drawing reference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